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3"/>
  </p:handoutMasterIdLst>
  <p:sldIdLst>
    <p:sldId id="256" r:id="rId5"/>
    <p:sldId id="257" r:id="rId6"/>
    <p:sldId id="259" r:id="rId7"/>
    <p:sldId id="258" r:id="rId8"/>
    <p:sldId id="262" r:id="rId9"/>
    <p:sldId id="263" r:id="rId10"/>
    <p:sldId id="260" r:id="rId11"/>
    <p:sldId id="261" r:id="rId1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3333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4660"/>
  </p:normalViewPr>
  <p:slideViewPr>
    <p:cSldViewPr>
      <p:cViewPr varScale="1">
        <p:scale>
          <a:sx n="111" d="100"/>
          <a:sy n="111" d="100"/>
        </p:scale>
        <p:origin x="34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48E79-668E-4EF9-B319-95B684EB2D59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6C28B-58F5-4A7B-93BF-4724130EC8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3908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04765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1540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766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0122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8370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4096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4270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60466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9146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3021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9232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1" name="Picture 27" descr="ny_bak_röd_lite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0"/>
            <a:ext cx="6175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77338" cy="620713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597650"/>
            <a:ext cx="9177338" cy="36513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1043" name="Picture 19" descr="logga_rö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713" y="58738"/>
            <a:ext cx="1081087" cy="4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260475" y="1641475"/>
            <a:ext cx="597208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sz="4000" dirty="0"/>
              <a:t>Utbildning om MÖV i AP2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314450" y="2808288"/>
            <a:ext cx="5267019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sz="2600" dirty="0"/>
              <a:t>Skriv punktlista eller text här i Arial</a:t>
            </a:r>
          </a:p>
          <a:p>
            <a:endParaRPr lang="sv-SE" sz="2600" dirty="0"/>
          </a:p>
          <a:p>
            <a:pPr>
              <a:buFontTx/>
              <a:buChar char="•"/>
            </a:pPr>
            <a:r>
              <a:rPr lang="sv-SE" sz="2600" dirty="0"/>
              <a:t>Punktlista</a:t>
            </a:r>
          </a:p>
          <a:p>
            <a:pPr>
              <a:buFontTx/>
              <a:buChar char="•"/>
            </a:pPr>
            <a:r>
              <a:rPr lang="sv-SE" sz="2600" dirty="0"/>
              <a:t>Punktlista</a:t>
            </a:r>
            <a:endParaRPr lang="sv-SE" sz="2000" dirty="0"/>
          </a:p>
        </p:txBody>
      </p:sp>
      <p:pic>
        <p:nvPicPr>
          <p:cNvPr id="1031" name="Picture 7" descr="C:\Users\740211-001\AppData\Local\Microsoft\Windows\Temporary Internet Files\Content.IE5\KJT5RTBI\MP90044910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531" y="2692237"/>
            <a:ext cx="2150584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740211-001\AppData\Local\Microsoft\Windows\Temporary Internet Files\Content.IE5\KJT5RTBI\MP90044910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905" y="2686980"/>
            <a:ext cx="2150584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ultiplicera 1"/>
          <p:cNvSpPr/>
          <p:nvPr/>
        </p:nvSpPr>
        <p:spPr>
          <a:xfrm>
            <a:off x="1646635" y="2682095"/>
            <a:ext cx="3120375" cy="277567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779912" y="2669552"/>
            <a:ext cx="3120375" cy="277567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sv-SE" dirty="0"/>
              <a:t>Syfte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Använda AP 2 för miljöövervakning </a:t>
            </a:r>
          </a:p>
          <a:p>
            <a:pPr lvl="1"/>
            <a:r>
              <a:rPr lang="sv-SE" dirty="0"/>
              <a:t>Inmatningsportal och datavärd</a:t>
            </a:r>
          </a:p>
          <a:p>
            <a:r>
              <a:rPr lang="sv-SE" dirty="0"/>
              <a:t>Ta fram utbildningsmaterial baserat på:</a:t>
            </a:r>
          </a:p>
          <a:p>
            <a:pPr lvl="1"/>
            <a:r>
              <a:rPr lang="sv-SE" dirty="0"/>
              <a:t>Manual för AP 2</a:t>
            </a:r>
          </a:p>
          <a:p>
            <a:pPr lvl="1"/>
            <a:r>
              <a:rPr lang="sv-SE" dirty="0"/>
              <a:t>Preliminära erfarenheter från ”pilot”</a:t>
            </a:r>
          </a:p>
          <a:p>
            <a:pPr lvl="1"/>
            <a:r>
              <a:rPr lang="sv-SE" dirty="0"/>
              <a:t>Testutbildning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3355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sv-SE" dirty="0"/>
              <a:t>Projektet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Budget = 100 000 kr</a:t>
            </a:r>
          </a:p>
          <a:p>
            <a:r>
              <a:rPr lang="sv-SE" dirty="0"/>
              <a:t>Ingår i artdatasamverkan</a:t>
            </a:r>
          </a:p>
          <a:p>
            <a:r>
              <a:rPr lang="sv-SE" dirty="0"/>
              <a:t>Projektledare </a:t>
            </a:r>
            <a:r>
              <a:rPr lang="sv-SE" dirty="0" err="1"/>
              <a:t>Lst</a:t>
            </a:r>
            <a:r>
              <a:rPr lang="sv-SE" dirty="0"/>
              <a:t>-F</a:t>
            </a:r>
          </a:p>
          <a:p>
            <a:r>
              <a:rPr lang="sv-SE" dirty="0"/>
              <a:t>Projektsupport mm. </a:t>
            </a:r>
            <a:r>
              <a:rPr lang="sv-SE" dirty="0" err="1"/>
              <a:t>ArtD</a:t>
            </a:r>
            <a:r>
              <a:rPr lang="sv-SE" dirty="0"/>
              <a:t> – Per Flodin</a:t>
            </a:r>
          </a:p>
          <a:p>
            <a:r>
              <a:rPr lang="sv-SE" dirty="0"/>
              <a:t>Projektutförare – </a:t>
            </a:r>
            <a:r>
              <a:rPr lang="sv-SE" dirty="0" err="1"/>
              <a:t>Lst</a:t>
            </a:r>
            <a:r>
              <a:rPr lang="sv-SE" dirty="0"/>
              <a:t> F m </a:t>
            </a:r>
            <a:r>
              <a:rPr lang="sv-SE" dirty="0" err="1"/>
              <a:t>fl</a:t>
            </a:r>
            <a:endParaRPr lang="sv-SE" dirty="0"/>
          </a:p>
          <a:p>
            <a:r>
              <a:rPr lang="sv-SE" dirty="0"/>
              <a:t>Fokus: Gemensamma delprogram</a:t>
            </a:r>
          </a:p>
        </p:txBody>
      </p:sp>
    </p:spTree>
    <p:extLst>
      <p:ext uri="{BB962C8B-B14F-4D97-AF65-F5344CB8AC3E}">
        <p14:creationId xmlns:p14="http://schemas.microsoft.com/office/powerpoint/2010/main" val="204746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r>
              <a:rPr lang="sv-SE" dirty="0"/>
              <a:t>Preliminär arbetsgång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sv-SE" sz="2000" dirty="0"/>
              <a:t>Framtagande av manual för AP 2</a:t>
            </a:r>
          </a:p>
          <a:p>
            <a:r>
              <a:rPr lang="sv-SE" sz="2000" dirty="0"/>
              <a:t>”Skapa nya parametrar” – prioriterat moment</a:t>
            </a:r>
          </a:p>
          <a:p>
            <a:r>
              <a:rPr lang="sv-SE" sz="2000" dirty="0"/>
              <a:t>Formulär för utter-MÖV tas fram (20 000 kr)</a:t>
            </a:r>
          </a:p>
          <a:p>
            <a:r>
              <a:rPr lang="sv-SE" sz="2000" dirty="0"/>
              <a:t>Utter-data gås igenom och förs över helt eller delvis (10 000 kr)</a:t>
            </a:r>
          </a:p>
          <a:p>
            <a:r>
              <a:rPr lang="sv-SE" sz="2000" dirty="0"/>
              <a:t>Utvärdering av ”överföringen” av Utter-MÖV till AP2 (15 000 kr)</a:t>
            </a:r>
          </a:p>
          <a:p>
            <a:r>
              <a:rPr lang="sv-SE" sz="2000" dirty="0"/>
              <a:t>Preliminär ”manual” för gemensamma delprogram tas fram och beskrivs tillsammans med utvärderingen, inkl. redogörelse för roller och ansvar (15 000 kr)</a:t>
            </a:r>
          </a:p>
          <a:p>
            <a:r>
              <a:rPr lang="sv-SE" sz="2000" dirty="0"/>
              <a:t>Utbildningsmaterial och handledning tas fram (15 000 kr)</a:t>
            </a:r>
          </a:p>
          <a:p>
            <a:r>
              <a:rPr lang="sv-SE" sz="2000" dirty="0"/>
              <a:t>Testutbildning genomförs och önskemål om anpassning av materialet (och ev. AP 2) införs (dokumenteras) (25 000 kr)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35384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87450" y="836613"/>
            <a:ext cx="6767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400"/>
              <a:t>Miljöövervakningsdata i Artportalen - Projekt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611188" y="1720850"/>
            <a:ext cx="792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/>
              <a:t>Exempel Nationell miljöövervakning. Projektledaren/-administratören är ägare av data. Många inventerare/rapportörer som rapporterar direkt till Artportalen genom att använda anvisat projekt</a:t>
            </a:r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323850" y="3140075"/>
            <a:ext cx="1368425" cy="503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Rapportör 1</a:t>
            </a:r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323850" y="3789363"/>
            <a:ext cx="1368425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Rapportör 2</a:t>
            </a:r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323850" y="4437063"/>
            <a:ext cx="1368425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Rapportör 3</a:t>
            </a:r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323850" y="5084763"/>
            <a:ext cx="1368425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Rapportör 4</a:t>
            </a:r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>
            <a:off x="6805613" y="3789363"/>
            <a:ext cx="2087562" cy="863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Projektledare </a:t>
            </a:r>
            <a:br>
              <a:rPr lang="sv-SE"/>
            </a:br>
            <a:r>
              <a:rPr lang="sv-SE"/>
              <a:t>(ägare)</a:t>
            </a: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124075" y="4195763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/>
              <a:t>Rapporterar data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5365750" y="4195763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/>
              <a:t>Administrerar projekt</a:t>
            </a:r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1765300" y="3355975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>
            <a:off x="1765300" y="40767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1765300" y="47244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1765300" y="530066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H="1" flipV="1">
            <a:off x="5365750" y="40767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93" name="AutoShape 45"/>
          <p:cNvSpPr>
            <a:spLocks noChangeArrowheads="1"/>
          </p:cNvSpPr>
          <p:nvPr/>
        </p:nvSpPr>
        <p:spPr bwMode="auto">
          <a:xfrm>
            <a:off x="3563938" y="3068638"/>
            <a:ext cx="1582737" cy="2449512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br>
              <a:rPr lang="sv-SE"/>
            </a:br>
            <a:r>
              <a:rPr lang="sv-SE"/>
              <a:t>Nat. MÖ -</a:t>
            </a:r>
            <a:br>
              <a:rPr lang="sv-SE"/>
            </a:br>
            <a:r>
              <a:rPr lang="sv-SE"/>
              <a:t>Projekt i </a:t>
            </a:r>
            <a:br>
              <a:rPr lang="sv-SE"/>
            </a:br>
            <a:r>
              <a:rPr lang="sv-SE"/>
              <a:t>Artportalen</a:t>
            </a:r>
          </a:p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9715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87450" y="836613"/>
            <a:ext cx="6767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400"/>
              <a:t>Miljöövervakningsdata i Artportalen - Projekt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11188" y="1720850"/>
            <a:ext cx="792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/>
              <a:t>Exempel Regional miljöövervakning (gemensamma delprogram). Respektive deltagande län äger sina inrapporterade data. Pojektledaren/-administratören kan adminstrera och/eller kvalitetssäkra data.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23850" y="3140075"/>
            <a:ext cx="1368425" cy="503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Lst 1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23850" y="3789363"/>
            <a:ext cx="1368425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Lst 2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323850" y="4437063"/>
            <a:ext cx="1368425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Lst 3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6805613" y="3789363"/>
            <a:ext cx="2087562" cy="863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Projektledare</a:t>
            </a:r>
            <a:br>
              <a:rPr lang="sv-SE"/>
            </a:br>
            <a:r>
              <a:rPr lang="sv-SE"/>
              <a:t>t.ex. Lst 2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835150" y="3357563"/>
            <a:ext cx="136842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/>
              <a:t>Respektive Lst rapporterar in och äger data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365750" y="4195763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/>
              <a:t>Administrerar projekt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1765300" y="335756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1765300" y="40767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1765300" y="47244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 flipV="1">
            <a:off x="5365750" y="40767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1258888" y="5805488"/>
            <a:ext cx="1368425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Ev. Konsult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619250" y="5229225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/>
              <a:t>Överlämnar data som fil</a:t>
            </a:r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 flipH="1" flipV="1">
            <a:off x="1187450" y="5013325"/>
            <a:ext cx="5048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3494088" y="2924175"/>
            <a:ext cx="1582737" cy="2449513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/>
              <a:t>RMÖ -</a:t>
            </a:r>
            <a:br>
              <a:rPr lang="sv-SE"/>
            </a:br>
            <a:r>
              <a:rPr lang="sv-SE"/>
              <a:t>Projekt i </a:t>
            </a:r>
            <a:br>
              <a:rPr lang="sv-SE"/>
            </a:br>
            <a:r>
              <a:rPr lang="sv-SE"/>
              <a:t>Artportalen</a:t>
            </a:r>
            <a:br>
              <a:rPr lang="sv-SE"/>
            </a:b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3893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sv-SE" dirty="0"/>
              <a:t>Vad ingår inte?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Utvärdering av vilka gemensamma delprogram som på kort sikt kan övergå till AP2 (avseende format på gammal data </a:t>
            </a:r>
            <a:r>
              <a:rPr lang="sv-SE" sz="2400" dirty="0" err="1"/>
              <a:t>etc</a:t>
            </a:r>
            <a:r>
              <a:rPr lang="sv-SE" sz="2400" dirty="0"/>
              <a:t>)</a:t>
            </a:r>
          </a:p>
          <a:p>
            <a:r>
              <a:rPr lang="sv-SE" sz="2400" dirty="0"/>
              <a:t>Slutlig definition av vad det innebär att vara ansvarig för ett gemensamt delprogram i relation till AP2 (jfr ÅGP).</a:t>
            </a:r>
          </a:p>
          <a:p>
            <a:r>
              <a:rPr lang="sv-SE" sz="2400" dirty="0"/>
              <a:t> Målgrupper utanför ”</a:t>
            </a:r>
            <a:r>
              <a:rPr lang="sv-SE" sz="2400" dirty="0" err="1"/>
              <a:t>Lst</a:t>
            </a:r>
            <a:r>
              <a:rPr lang="sv-SE" sz="2400" dirty="0"/>
              <a:t>-MÖV”</a:t>
            </a:r>
          </a:p>
          <a:p>
            <a:r>
              <a:rPr lang="sv-SE" sz="2400" dirty="0"/>
              <a:t>Träd- och musselportalen</a:t>
            </a:r>
          </a:p>
          <a:p>
            <a:r>
              <a:rPr lang="sv-SE" sz="2400" dirty="0"/>
              <a:t>Inget direkt fokus på nationell MÖV eller REG-MÖV vid sidan av gemensamma delprogram</a:t>
            </a:r>
          </a:p>
        </p:txBody>
      </p:sp>
    </p:spTree>
    <p:extLst>
      <p:ext uri="{BB962C8B-B14F-4D97-AF65-F5344CB8AC3E}">
        <p14:creationId xmlns:p14="http://schemas.microsoft.com/office/powerpoint/2010/main" val="298191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sv-SE" dirty="0"/>
              <a:t>Fortsättning?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Förlängd projekttid är sökt (2013-06-30)</a:t>
            </a:r>
          </a:p>
          <a:p>
            <a:r>
              <a:rPr lang="sv-SE" dirty="0"/>
              <a:t>Intresse att ingå i pilotutbildning?</a:t>
            </a:r>
          </a:p>
        </p:txBody>
      </p:sp>
    </p:spTree>
    <p:extLst>
      <p:ext uri="{BB962C8B-B14F-4D97-AF65-F5344CB8AC3E}">
        <p14:creationId xmlns:p14="http://schemas.microsoft.com/office/powerpoint/2010/main" val="395295855"/>
      </p:ext>
    </p:extLst>
  </p:cSld>
  <p:clrMapOvr>
    <a:masterClrMapping/>
  </p:clrMapOvr>
</p:sld>
</file>

<file path=ppt/theme/theme1.xml><?xml version="1.0" encoding="utf-8"?>
<a:theme xmlns:a="http://schemas.openxmlformats.org/drawingml/2006/main" name="OH liggande gemensam">
  <a:themeElements>
    <a:clrScheme name="röd_liggande_u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öd_liggande_u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öd_liggande_u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F_x00f6_rfattare xmlns="cecf074e-af0f-4362-a307-80050056ef4f" xsi:nil="true"/>
    <Verksamhet xmlns="cecf074e-af0f-4362-a307-80050056ef4f" xsi:nil="true"/>
    <L_x00f6_pnummer xmlns="cecf074e-af0f-4362-a307-80050056ef4f" xsi:nil="true"/>
    <_x00c5_rtal xmlns="cecf074e-af0f-4362-a307-80050056ef4f" xsi:nil="true"/>
    <Beskrivning xmlns="cecf074e-af0f-4362-a307-80050056ef4f" xsi:nil="true"/>
    <Serienummer xmlns="cecf074e-af0f-4362-a307-80050056ef4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2EFE84F931104EB1743D4E5F2F82D8" ma:contentTypeVersion="7" ma:contentTypeDescription="Create a new document." ma:contentTypeScope="" ma:versionID="845ae6f3f6c2b8ac7e7825712e7e97f4">
  <xsd:schema xmlns:xsd="http://www.w3.org/2001/XMLSchema" xmlns:xs="http://www.w3.org/2001/XMLSchema" xmlns:p="http://schemas.microsoft.com/office/2006/metadata/properties" xmlns:ns1="http://schemas.microsoft.com/sharepoint/v3" xmlns:ns2="cecf074e-af0f-4362-a307-80050056ef4f" targetNamespace="http://schemas.microsoft.com/office/2006/metadata/properties" ma:root="true" ma:fieldsID="3fec2f6b59da0550a3836809f41181fa" ns1:_="" ns2:_="">
    <xsd:import namespace="http://schemas.microsoft.com/sharepoint/v3"/>
    <xsd:import namespace="cecf074e-af0f-4362-a307-80050056ef4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F_x00f6_rfattare" minOccurs="0"/>
                <xsd:element ref="ns2:Serienummer" minOccurs="0"/>
                <xsd:element ref="ns2:L_x00f6_pnummer" minOccurs="0"/>
                <xsd:element ref="ns2:Verksamhet" minOccurs="0"/>
                <xsd:element ref="ns2:_x00c5_rtal" minOccurs="0"/>
                <xsd:element ref="ns2:Beskrivn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f074e-af0f-4362-a307-80050056ef4f" elementFormDefault="qualified">
    <xsd:import namespace="http://schemas.microsoft.com/office/2006/documentManagement/types"/>
    <xsd:import namespace="http://schemas.microsoft.com/office/infopath/2007/PartnerControls"/>
    <xsd:element name="F_x00f6_rfattare" ma:index="10" nillable="true" ma:displayName="Författare" ma:internalName="F_x00f6_rfattare">
      <xsd:simpleType>
        <xsd:restriction base="dms:Text"/>
      </xsd:simpleType>
    </xsd:element>
    <xsd:element name="Serienummer" ma:index="11" nillable="true" ma:displayName="Serienummer" ma:internalName="Serienummer">
      <xsd:simpleType>
        <xsd:restriction base="dms:Text"/>
      </xsd:simpleType>
    </xsd:element>
    <xsd:element name="L_x00f6_pnummer" ma:index="12" nillable="true" ma:displayName="Löpnummer" ma:internalName="L_x00f6_pnummer">
      <xsd:simpleType>
        <xsd:restriction base="dms:Text"/>
      </xsd:simpleType>
    </xsd:element>
    <xsd:element name="Verksamhet" ma:index="13" nillable="true" ma:displayName="Verksamhet" ma:internalName="Verksamhet">
      <xsd:simpleType>
        <xsd:restriction base="dms:Text"/>
      </xsd:simpleType>
    </xsd:element>
    <xsd:element name="_x00c5_rtal" ma:index="14" nillable="true" ma:displayName="Årtal" ma:internalName="_x00c5_rtal">
      <xsd:simpleType>
        <xsd:restriction base="dms:Text"/>
      </xsd:simpleType>
    </xsd:element>
    <xsd:element name="Beskrivning" ma:index="15" nillable="true" ma:displayName="Beskrivning" ma:internalName="Beskrivning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946B2C-F7EC-4870-99D6-0E9377769F36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cecf074e-af0f-4362-a307-80050056ef4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AB4D1F6-550D-40B6-B15A-2B40ADD5D7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5C11D8-E469-46C0-B2E8-1BC05B7066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ecf074e-af0f-4362-a307-80050056ef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OH liggande gemensam</Template>
  <TotalTime>160</TotalTime>
  <Words>366</Words>
  <Application>Microsoft Office PowerPoint</Application>
  <PresentationFormat>Bildspel på skärmen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0" baseType="lpstr">
      <vt:lpstr>Arial</vt:lpstr>
      <vt:lpstr>OH liggande gemensam</vt:lpstr>
      <vt:lpstr>PowerPoint-presentation</vt:lpstr>
      <vt:lpstr>Syfte</vt:lpstr>
      <vt:lpstr>Projektet</vt:lpstr>
      <vt:lpstr>Preliminär arbetsgång</vt:lpstr>
      <vt:lpstr>PowerPoint-presentation</vt:lpstr>
      <vt:lpstr>PowerPoint-presentation</vt:lpstr>
      <vt:lpstr>Vad ingår inte?</vt:lpstr>
      <vt:lpstr>Fortsättning?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Henrick Blank</dc:creator>
  <cp:lastModifiedBy>Trottein Noeline</cp:lastModifiedBy>
  <cp:revision>31</cp:revision>
  <cp:lastPrinted>2012-05-29T08:54:01Z</cp:lastPrinted>
  <dcterms:created xsi:type="dcterms:W3CDTF">2012-05-24T14:19:07Z</dcterms:created>
  <dcterms:modified xsi:type="dcterms:W3CDTF">2020-08-17T12:31:07Z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0x010100A22EFE84F931104EB1743D4E5F2F82D8</vt:lpwstr>
  </property>
</Properties>
</file>